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590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278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93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7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9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3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054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48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12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9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D1E45-20F1-4D51-A064-8D5E6745B400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FA14A-8ABA-402B-B18B-00BB788DD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4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676400"/>
            <a:ext cx="777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Nous donnons les devoirs au prof.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755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0"/>
            <a:ext cx="8763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J’adore les films français.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211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676400"/>
            <a:ext cx="777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Il regarde le film avec son amie.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259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676400"/>
            <a:ext cx="777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Je cherche </a:t>
            </a:r>
            <a:r>
              <a:rPr lang="fr-FR" sz="9600" dirty="0" smtClean="0">
                <a:latin typeface="Brady Bunch Remastered" pitchFamily="34" charset="0"/>
              </a:rPr>
              <a:t>tes parents et toi </a:t>
            </a:r>
            <a:r>
              <a:rPr lang="fr-FR" sz="9600" dirty="0" smtClean="0">
                <a:latin typeface="Brady Bunch Remastered" pitchFamily="34" charset="0"/>
              </a:rPr>
              <a:t>à l’aéroport.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806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600"/>
            <a:ext cx="777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Le prof invite </a:t>
            </a:r>
            <a:r>
              <a:rPr lang="fr-FR" sz="9600" dirty="0" err="1">
                <a:latin typeface="Brady Bunch Remastered" pitchFamily="34" charset="0"/>
              </a:rPr>
              <a:t>moami</a:t>
            </a:r>
            <a:r>
              <a:rPr lang="fr-FR" sz="9600" dirty="0">
                <a:latin typeface="Brady Bunch Remastered" pitchFamily="34" charset="0"/>
              </a:rPr>
              <a:t> et moi au </a:t>
            </a:r>
            <a:r>
              <a:rPr lang="fr-FR" sz="9600" dirty="0" err="1">
                <a:latin typeface="Brady Bunch Remastered" pitchFamily="34" charset="0"/>
              </a:rPr>
              <a:t>restaurant</a:t>
            </a:r>
            <a:r>
              <a:rPr lang="fr-FR" sz="9600" dirty="0" err="1" smtClean="0">
                <a:latin typeface="Brady Bunch Remastered" pitchFamily="34" charset="0"/>
              </a:rPr>
              <a:t>n</a:t>
            </a:r>
            <a:r>
              <a:rPr lang="fr-FR" sz="9600" dirty="0" smtClean="0">
                <a:latin typeface="Brady Bunch Remastered" pitchFamily="34" charset="0"/>
              </a:rPr>
              <a:t>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98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0634" y="304800"/>
            <a:ext cx="7772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Nous envoyons les cartes de vœux avant le 10 décembre.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477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0634" y="304800"/>
            <a:ext cx="7772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Mon prof de français aime mes camarades et moi.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295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0634" y="914400"/>
            <a:ext cx="777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Je vais inviter ton ami et toi à ma fête.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314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1926" y="1447800"/>
            <a:ext cx="777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Elle va acheter le sapin de Noël.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207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914400"/>
            <a:ext cx="8763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itchFamily="34" charset="0"/>
              </a:rPr>
              <a:t>Mon père va acheter ce bouquet de fleurs.</a:t>
            </a:r>
            <a:endParaRPr lang="fr-FR" sz="9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91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87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Brady Bunch Remastered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2012-12-03T12:31:19Z</dcterms:created>
  <dcterms:modified xsi:type="dcterms:W3CDTF">2013-12-05T12:35:17Z</dcterms:modified>
</cp:coreProperties>
</file>